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6450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0197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054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125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137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0541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03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3237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3570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4642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9282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C049-2F0C-4772-B996-3811BBE7C7A8}" type="datetimeFigureOut">
              <a:rPr lang="es-VE" smtClean="0"/>
              <a:t>08/05/2021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528-E5DD-4DE9-A2C8-CB446C5720E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8948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 descr="http://www.google.co.ve/url?sa=i&amp;source=images&amp;cd=&amp;ved=0CAUQjBw&amp;url=http%3A%2F%2Fwww.nocturnar.com%2Fimagenes%2Ffotos-de-arboles-El-%25C3%25A1rbol-de-la-vida.jpg&amp;ei=OzTJVP7IJ4GKgwS2pYD4CA&amp;psig=AFQjCNHYf2hWJMkoSfaSg5JmXIhd9Gz2HA&amp;ust=1422558651729468"/>
          <p:cNvSpPr>
            <a:spLocks noChangeAspect="1" noChangeArrowheads="1"/>
          </p:cNvSpPr>
          <p:nvPr/>
        </p:nvSpPr>
        <p:spPr bwMode="auto">
          <a:xfrm>
            <a:off x="63500" y="-136525"/>
            <a:ext cx="9305925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108548" name="AutoShape 4" descr="http://www.google.co.ve/url?sa=i&amp;source=images&amp;cd=&amp;ved=0CAUQjBw&amp;url=http%3A%2F%2Fwww.nocturnar.com%2Fimagenes%2Ffotos-de-arboles-El-%25C3%25A1rbol-de-la-vida.jpg&amp;ei=OzTJVP7IJ4GKgwS2pYD4CA&amp;psig=AFQjCNHYf2hWJMkoSfaSg5JmXIhd9Gz2HA&amp;ust=1422558651729468"/>
          <p:cNvSpPr>
            <a:spLocks noChangeAspect="1" noChangeArrowheads="1"/>
          </p:cNvSpPr>
          <p:nvPr/>
        </p:nvSpPr>
        <p:spPr bwMode="auto">
          <a:xfrm>
            <a:off x="63500" y="-136525"/>
            <a:ext cx="9305925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108550" name="AutoShape 6" descr="http://www.google.co.ve/url?sa=i&amp;source=images&amp;cd=&amp;ved=0CAUQjBw&amp;url=http%3A%2F%2Fwww.nocturnar.com%2Fimagenes%2Ffotos-de-arboles-El-%25C3%25A1rbol-de-la-vida.jpg&amp;ei=OzTJVP7IJ4GKgwS2pYD4CA&amp;psig=AFQjCNHYf2hWJMkoSfaSg5JmXIhd9Gz2HA&amp;ust=1422558651729468"/>
          <p:cNvSpPr>
            <a:spLocks noChangeAspect="1" noChangeArrowheads="1"/>
          </p:cNvSpPr>
          <p:nvPr/>
        </p:nvSpPr>
        <p:spPr bwMode="auto">
          <a:xfrm>
            <a:off x="63500" y="-136525"/>
            <a:ext cx="9305925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108552" name="AutoShape 8" descr="http://www.google.co.ve/url?sa=i&amp;source=images&amp;cd=&amp;ved=0CAUQjBw&amp;url=http%3A%2F%2Fwww.nocturnar.com%2Fimagenes%2Ffotos-de-arboles-El-%25C3%25A1rbol-de-la-vida.jpg&amp;ei=OzTJVP7IJ4GKgwS2pYD4CA&amp;psig=AFQjCNHYf2hWJMkoSfaSg5JmXIhd9Gz2HA&amp;ust=1422558651729468"/>
          <p:cNvSpPr>
            <a:spLocks noChangeAspect="1" noChangeArrowheads="1"/>
          </p:cNvSpPr>
          <p:nvPr/>
        </p:nvSpPr>
        <p:spPr bwMode="auto">
          <a:xfrm>
            <a:off x="63500" y="-136525"/>
            <a:ext cx="9305925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8" name="7 Imagen" descr="fotos-de-arboles-Arb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0" y="3286124"/>
            <a:ext cx="9144000" cy="175432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es-ES_tradnl" sz="3600" b="1" i="1" cap="all" spc="300" normalizeH="0" baseline="0" dirty="0" smtClean="0">
                <a:ln/>
                <a:solidFill>
                  <a:srgbClr val="C510F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Creando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es-ES_tradnl" sz="3600" b="1" i="1" cap="all" spc="300" normalizeH="0" baseline="0" dirty="0" smtClean="0">
                <a:ln/>
                <a:solidFill>
                  <a:srgbClr val="C510F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Equipos de trabajo</a:t>
            </a:r>
            <a:r>
              <a:rPr kumimoji="0" lang="es-ES_tradnl" sz="3600" b="1" i="1" cap="all" spc="300" normalizeH="0" dirty="0" smtClean="0">
                <a:ln/>
                <a:solidFill>
                  <a:srgbClr val="C510F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ES_tradnl" sz="3600" b="1" i="1" cap="all" spc="300" baseline="0" dirty="0" err="1" smtClean="0">
                <a:ln/>
                <a:solidFill>
                  <a:srgbClr val="C510F6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Resilientes</a:t>
            </a:r>
            <a:endParaRPr lang="es-ES_tradnl" sz="3600" b="1" i="1" cap="all" spc="300" baseline="0" dirty="0" smtClean="0">
              <a:ln/>
              <a:solidFill>
                <a:srgbClr val="C510F6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5500702"/>
            <a:ext cx="9144000" cy="58477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ES_tradnl" sz="3200" b="1" i="1" spc="300" dirty="0" smtClean="0">
                <a:ln/>
                <a:solidFill>
                  <a:srgbClr val="0070C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Ganándole a la adversidad</a:t>
            </a:r>
            <a:endParaRPr lang="es-ES_tradnl" sz="3200" b="1" i="1" spc="300" baseline="0" dirty="0" smtClean="0">
              <a:ln/>
              <a:solidFill>
                <a:srgbClr val="0070C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827584" y="1340768"/>
            <a:ext cx="8531225" cy="405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317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lIns="180000" tIns="180000" rIns="180000" bIns="18000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8000" b="1" dirty="0" smtClean="0">
                <a:ln/>
                <a:solidFill>
                  <a:srgbClr val="49C218"/>
                </a:solidFill>
                <a:latin typeface="Verdana" pitchFamily="34" charset="0"/>
              </a:rPr>
              <a:t>SIEMPRE PODEMOS ELEGIR…</a:t>
            </a:r>
            <a:endParaRPr lang="fr-FR" sz="5400" b="1" i="1" dirty="0">
              <a:ln/>
              <a:solidFill>
                <a:srgbClr val="49C2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Coucou\Documents\Websites\Powerpoint Templates\New\Sources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892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27584" y="332656"/>
            <a:ext cx="8531225" cy="171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317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lIns="180000" tIns="180000" rIns="180000" bIns="18000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/>
                <a:solidFill>
                  <a:srgbClr val="49C218"/>
                </a:solidFill>
                <a:latin typeface="Verdana" pitchFamily="34" charset="0"/>
              </a:rPr>
              <a:t>PODEMOS VERLO Y ACEPTARLO ASI </a:t>
            </a:r>
            <a:endParaRPr lang="fr-FR" sz="2800" b="1" i="1" dirty="0">
              <a:ln/>
              <a:solidFill>
                <a:srgbClr val="49C2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1" descr="C:\Users\despachosony\Pictures\FOTOS DE ARBOLES\281214__wonderful-old-tree-hdr_p.jpg"/>
          <p:cNvPicPr>
            <a:picLocks noChangeAspect="1" noChangeArrowheads="1"/>
          </p:cNvPicPr>
          <p:nvPr/>
        </p:nvPicPr>
        <p:blipFill>
          <a:blip r:embed="rId2"/>
          <a:srcRect l="1111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7158" y="785794"/>
            <a:ext cx="8531225" cy="239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lIns="180000" tIns="180000" rIns="180000" bIns="180000">
            <a:spAutoFit/>
          </a:bodyPr>
          <a:lstStyle/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PERO TAMBIÉN, 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PODEMOS VERLO Y MANTERNERLO ASI </a:t>
            </a:r>
            <a:endParaRPr lang="fr-FR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8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20100316-Prospecti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60" y="0"/>
            <a:ext cx="2143140" cy="1995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Rectángulo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ES_tradnl" sz="3200" b="1" i="1" cap="all" dirty="0" smtClean="0">
                <a:ln/>
                <a:solidFill>
                  <a:srgbClr val="7030A0"/>
                </a:solidFill>
                <a:latin typeface="+mj-lt"/>
                <a:ea typeface="+mj-ea"/>
                <a:cs typeface="+mj-cs"/>
              </a:rPr>
              <a:t>prospectiva</a:t>
            </a:r>
            <a:endParaRPr kumimoji="0" lang="es-ES_tradnl" sz="2400" b="1" i="1" u="none" strike="noStrike" cap="all" normalizeH="0" baseline="0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000100" y="1967765"/>
            <a:ext cx="8358214" cy="424731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s-ES_tradnl" sz="3600" b="1" i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 futuro es un espacio de: </a:t>
            </a:r>
          </a:p>
          <a:p>
            <a:pPr>
              <a:lnSpc>
                <a:spcPct val="150000"/>
              </a:lnSpc>
            </a:pPr>
            <a:endParaRPr lang="es-ES_tradnl" sz="3600" b="1" i="1" cap="all" dirty="0" smtClean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3600" b="1" i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Libertad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3600" b="1" i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Poder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3600" b="1" i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Voluntad</a:t>
            </a:r>
            <a:endParaRPr lang="es-ES_tradnl" sz="3600" b="1" i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" name="Picture 16" descr="uykrfjh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3FDF5"/>
              </a:clrFrom>
              <a:clrTo>
                <a:srgbClr val="F3FDF5">
                  <a:alpha val="0"/>
                </a:srgbClr>
              </a:clrTo>
            </a:clrChange>
          </a:blip>
          <a:srcRect l="52362" t="28676" r="40812"/>
          <a:stretch>
            <a:fillRect/>
          </a:stretch>
        </p:blipFill>
        <p:spPr bwMode="auto">
          <a:xfrm>
            <a:off x="-41228" y="0"/>
            <a:ext cx="1041328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049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2021-05-08T15:11:48Z</dcterms:created>
  <dcterms:modified xsi:type="dcterms:W3CDTF">2021-05-08T15:13:46Z</dcterms:modified>
</cp:coreProperties>
</file>